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298" r:id="rId21"/>
    <p:sldId id="299" r:id="rId22"/>
    <p:sldId id="279" r:id="rId23"/>
    <p:sldId id="275" r:id="rId24"/>
    <p:sldId id="276" r:id="rId25"/>
    <p:sldId id="280" r:id="rId26"/>
    <p:sldId id="286" r:id="rId27"/>
    <p:sldId id="293" r:id="rId28"/>
    <p:sldId id="294" r:id="rId29"/>
    <p:sldId id="295" r:id="rId30"/>
    <p:sldId id="296" r:id="rId31"/>
    <p:sldId id="297" r:id="rId32"/>
    <p:sldId id="300" r:id="rId33"/>
    <p:sldId id="301" r:id="rId34"/>
    <p:sldId id="302"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900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2022/2/15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27</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28</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29</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30</a:t>
            </a:fld>
            <a:endParaRPr kumimoji="1" lang="zh-TW" altLang="en-US"/>
          </a:p>
        </p:txBody>
      </p:sp>
    </p:spTree>
    <p:extLst>
      <p:ext uri="{BB962C8B-B14F-4D97-AF65-F5344CB8AC3E}">
        <p14:creationId xmlns:p14="http://schemas.microsoft.com/office/powerpoint/2010/main" val="180229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31</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2022/2/15</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2022/2/15</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zh-TW" altLang="en-US" dirty="0">
                <a:latin typeface="Heiti SC Medium" pitchFamily="2" charset="-128"/>
                <a:ea typeface="Heiti SC Medium" pitchFamily="2" charset="-128"/>
              </a:rPr>
              <a:t>第一單元</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zh-TW" altLang="en-US">
                <a:latin typeface="Heiti SC Medium" pitchFamily="2" charset="-128"/>
                <a:ea typeface="Heiti SC Medium" pitchFamily="2" charset="-128"/>
              </a:rPr>
              <a:t>第二單元</a:t>
            </a:r>
            <a:r>
              <a:rPr kumimoji="1" lang="en-US" altLang="zh-TW">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
        <p:nvSpPr>
          <p:cNvPr id="36" name="文字方塊 35">
            <a:extLst>
              <a:ext uri="{FF2B5EF4-FFF2-40B4-BE49-F238E27FC236}">
                <a16:creationId xmlns:a16="http://schemas.microsoft.com/office/drawing/2014/main" id="{792E1123-F875-3340-8390-25C8A8297407}"/>
              </a:ext>
            </a:extLst>
          </p:cNvPr>
          <p:cNvSpPr txBox="1"/>
          <p:nvPr/>
        </p:nvSpPr>
        <p:spPr>
          <a:xfrm>
            <a:off x="6212979" y="2244359"/>
            <a:ext cx="4493538"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激勵函數會在第五章更詳細介紹</a:t>
            </a:r>
          </a:p>
        </p:txBody>
      </p:sp>
    </p:spTree>
    <p:extLst>
      <p:ext uri="{BB962C8B-B14F-4D97-AF65-F5344CB8AC3E}">
        <p14:creationId xmlns:p14="http://schemas.microsoft.com/office/powerpoint/2010/main" val="4040216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
        <p:nvSpPr>
          <p:cNvPr id="3" name="文字方塊 2">
            <a:extLst>
              <a:ext uri="{FF2B5EF4-FFF2-40B4-BE49-F238E27FC236}">
                <a16:creationId xmlns:a16="http://schemas.microsoft.com/office/drawing/2014/main" id="{00F8CE4B-7BEB-B247-BA12-F50AD43674A8}"/>
              </a:ext>
            </a:extLst>
          </p:cNvPr>
          <p:cNvSpPr txBox="1"/>
          <p:nvPr/>
        </p:nvSpPr>
        <p:spPr>
          <a:xfrm>
            <a:off x="6096000"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輸入資料</a:t>
            </a:r>
            <a:endParaRPr kumimoji="1" lang="zh-TW" altLang="en-US" sz="2000" dirty="0">
              <a:latin typeface="Heiti SC Medium" pitchFamily="2" charset="-128"/>
              <a:ea typeface="Heiti SC Medium" pitchFamily="2" charset="-128"/>
            </a:endParaRPr>
          </a:p>
        </p:txBody>
      </p:sp>
      <p:sp>
        <p:nvSpPr>
          <p:cNvPr id="7" name="文字方塊 6">
            <a:extLst>
              <a:ext uri="{FF2B5EF4-FFF2-40B4-BE49-F238E27FC236}">
                <a16:creationId xmlns:a16="http://schemas.microsoft.com/office/drawing/2014/main" id="{9E745137-E2A4-604D-89DA-3D3A7D46F6F6}"/>
              </a:ext>
            </a:extLst>
          </p:cNvPr>
          <p:cNvSpPr txBox="1"/>
          <p:nvPr/>
        </p:nvSpPr>
        <p:spPr>
          <a:xfrm>
            <a:off x="10627823"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輸出資料</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72262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0689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06896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191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19141"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21358</TotalTime>
  <Words>1161</Words>
  <Application>Microsoft Macintosh PowerPoint</Application>
  <PresentationFormat>寬螢幕</PresentationFormat>
  <Paragraphs>251</Paragraphs>
  <Slides>34</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34</vt:i4>
      </vt:variant>
    </vt:vector>
  </HeadingPairs>
  <TitlesOfParts>
    <vt:vector size="41" baseType="lpstr">
      <vt:lpstr>Heiti SC Medium</vt: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像素資料如何輸入？</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23</cp:revision>
  <dcterms:created xsi:type="dcterms:W3CDTF">2022-01-05T17:12:29Z</dcterms:created>
  <dcterms:modified xsi:type="dcterms:W3CDTF">2022-02-16T07:52:08Z</dcterms:modified>
</cp:coreProperties>
</file>